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58" r:id="rId2"/>
    <p:sldId id="264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67" r:id="rId1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Twinkl" pitchFamily="2" charset="0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4" pos="340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  <p15:guide id="6" pos="5420" userDrawn="1">
          <p15:clr>
            <a:srgbClr val="A4A3A4"/>
          </p15:clr>
        </p15:guide>
        <p15:guide id="7" orient="horz" pos="346" userDrawn="1">
          <p15:clr>
            <a:srgbClr val="A4A3A4"/>
          </p15:clr>
        </p15:guide>
        <p15:guide id="8" pos="476" userDrawn="1">
          <p15:clr>
            <a:srgbClr val="A4A3A4"/>
          </p15:clr>
        </p15:guide>
        <p15:guide id="9" orient="horz" pos="482" userDrawn="1">
          <p15:clr>
            <a:srgbClr val="A4A3A4"/>
          </p15:clr>
        </p15:guide>
        <p15:guide id="10" orient="horz" pos="3838" userDrawn="1">
          <p15:clr>
            <a:srgbClr val="A4A3A4"/>
          </p15:clr>
        </p15:guide>
        <p15:guide id="11" pos="52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B7BC"/>
    <a:srgbClr val="18A0DB"/>
    <a:srgbClr val="DE1E5A"/>
    <a:srgbClr val="BC0105"/>
    <a:srgbClr val="4DB1E3"/>
    <a:srgbClr val="80C1EB"/>
    <a:srgbClr val="ACDDFC"/>
    <a:srgbClr val="FFFFFF"/>
    <a:srgbClr val="4AA1D9"/>
    <a:srgbClr val="21A6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1722" y="102"/>
      </p:cViewPr>
      <p:guideLst>
        <p:guide orient="horz" pos="2160"/>
        <p:guide pos="2880"/>
        <p:guide pos="340"/>
        <p:guide orient="horz" pos="3974"/>
        <p:guide pos="5420"/>
        <p:guide orient="horz" pos="346"/>
        <p:guide pos="476"/>
        <p:guide orient="horz" pos="482"/>
        <p:guide orient="horz" pos="3838"/>
        <p:guide pos="528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7" d="100"/>
          <a:sy n="77" d="100"/>
        </p:scale>
        <p:origin x="264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34F151-63AC-41CE-96F5-7702E930870C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76B846-B279-40AC-BFF5-DBC4013370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53970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02C5D1-7818-41B5-ABAD-5E4B38A5388F}" type="datetimeFigureOut">
              <a:rPr lang="en-GB" smtClean="0"/>
              <a:t>10/03/2020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21341-850D-40E1-BB3D-87946DC9B0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048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twinkl.co.uk/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twinkl.co.uk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767" y="6196125"/>
            <a:ext cx="576495" cy="580719"/>
          </a:xfrm>
          <a:prstGeom prst="rect">
            <a:avLst/>
          </a:prstGeom>
        </p:spPr>
      </p:pic>
      <p:sp>
        <p:nvSpPr>
          <p:cNvPr id="2" name="Rectangle 1">
            <a:hlinkClick r:id="rId4"/>
          </p:cNvPr>
          <p:cNvSpPr/>
          <p:nvPr userDrawn="1"/>
        </p:nvSpPr>
        <p:spPr>
          <a:xfrm>
            <a:off x="4137660" y="5561814"/>
            <a:ext cx="868680" cy="553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704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 bwMode="auto">
          <a:xfrm>
            <a:off x="457198" y="438151"/>
            <a:ext cx="8220075" cy="5957887"/>
          </a:xfrm>
          <a:prstGeom prst="roundRect">
            <a:avLst>
              <a:gd name="adj" fmla="val 2649"/>
            </a:avLst>
          </a:prstGeom>
          <a:solidFill>
            <a:schemeClr val="bg1">
              <a:alpha val="90000"/>
            </a:schemeClr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latin typeface="Twinkl" pitchFamily="50" charset="0"/>
              </a:rPr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497" y="5734211"/>
            <a:ext cx="576495" cy="58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87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 userDrawn="1"/>
        </p:nvSpPr>
        <p:spPr bwMode="auto">
          <a:xfrm>
            <a:off x="457198" y="438151"/>
            <a:ext cx="8220075" cy="5957887"/>
          </a:xfrm>
          <a:prstGeom prst="roundRect">
            <a:avLst>
              <a:gd name="adj" fmla="val 2649"/>
            </a:avLst>
          </a:prstGeom>
          <a:solidFill>
            <a:schemeClr val="bg1">
              <a:alpha val="90000"/>
            </a:schemeClr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latin typeface="Twinkl" pitchFamily="50" charset="0"/>
              </a:rPr>
              <a:t> </a:t>
            </a:r>
          </a:p>
        </p:txBody>
      </p:sp>
      <p:sp>
        <p:nvSpPr>
          <p:cNvPr id="8" name="Title 5"/>
          <p:cNvSpPr>
            <a:spLocks noGrp="1"/>
          </p:cNvSpPr>
          <p:nvPr>
            <p:ph type="title"/>
          </p:nvPr>
        </p:nvSpPr>
        <p:spPr>
          <a:xfrm>
            <a:off x="457198" y="478895"/>
            <a:ext cx="8220075" cy="994306"/>
          </a:xfrm>
        </p:spPr>
        <p:txBody>
          <a:bodyPr>
            <a:noAutofit/>
          </a:bodyPr>
          <a:lstStyle>
            <a:lvl1pPr>
              <a:defRPr>
                <a:latin typeface="Twink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079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im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7523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767" y="6196125"/>
            <a:ext cx="576495" cy="580719"/>
          </a:xfrm>
          <a:prstGeom prst="rect">
            <a:avLst/>
          </a:prstGeom>
        </p:spPr>
      </p:pic>
      <p:sp>
        <p:nvSpPr>
          <p:cNvPr id="4" name="Rectangle 3">
            <a:hlinkClick r:id="rId4"/>
          </p:cNvPr>
          <p:cNvSpPr/>
          <p:nvPr userDrawn="1"/>
        </p:nvSpPr>
        <p:spPr>
          <a:xfrm>
            <a:off x="4137660" y="3152488"/>
            <a:ext cx="868680" cy="553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1973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9745" y="695325"/>
            <a:ext cx="8164510" cy="1150938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745" y="1957386"/>
            <a:ext cx="8164510" cy="4387851"/>
          </a:xfrm>
          <a:prstGeom prst="roundRect">
            <a:avLst>
              <a:gd name="adj" fmla="val 2585"/>
            </a:avLst>
          </a:prstGeom>
          <a:noFill/>
          <a:ln w="25400">
            <a:noFill/>
          </a:ln>
        </p:spPr>
        <p:txBody>
          <a:bodyPr vert="horz" lIns="252000" tIns="252000" rIns="252000" bIns="25200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389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  <p:sldLayoutId id="2147483662" r:id="rId3"/>
    <p:sldLayoutId id="2147483663" r:id="rId4"/>
    <p:sldLayoutId id="214748366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C1C1C"/>
          </a:solidFill>
          <a:latin typeface="Twinkl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twinkl.com/resources/first-grade-usa/english-language-arts-first-grade-usa/phonics-word-recognition-and-spelling-english-language-arts-first-grade-usa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winkl.com/resources/first-grade-usa/english-language-arts-first-grade-usa/phonics-word-recognition-and-spelling-english-language-arts-first-grade-usa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hlinkClick r:id="rId2"/>
          </p:cNvPr>
          <p:cNvSpPr/>
          <p:nvPr/>
        </p:nvSpPr>
        <p:spPr>
          <a:xfrm>
            <a:off x="4065006" y="5495453"/>
            <a:ext cx="1013988" cy="733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377" y="3710496"/>
            <a:ext cx="3204927" cy="10844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396" y="1213164"/>
            <a:ext cx="1399694" cy="13987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384" y="642795"/>
            <a:ext cx="1801256" cy="1798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6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431263" y="2696992"/>
            <a:ext cx="4571999" cy="1286531"/>
          </a:xfrm>
        </p:spPr>
        <p:txBody>
          <a:bodyPr/>
          <a:lstStyle/>
          <a:p>
            <a:r>
              <a:rPr lang="en-GB" sz="14000" dirty="0" err="1">
                <a:latin typeface="+mn-lt"/>
              </a:rPr>
              <a:t>isper</a:t>
            </a:r>
            <a:endParaRPr lang="en-GB" sz="14000" dirty="0">
              <a:latin typeface="+mn-lt"/>
            </a:endParaRP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860079" y="2696053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0255" y="4205062"/>
            <a:ext cx="1266299" cy="223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91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530852" y="2659840"/>
            <a:ext cx="4055952" cy="1286531"/>
          </a:xfrm>
        </p:spPr>
        <p:txBody>
          <a:bodyPr/>
          <a:lstStyle/>
          <a:p>
            <a:r>
              <a:rPr lang="en-GB" sz="14000" dirty="0" err="1">
                <a:latin typeface="+mn-lt"/>
              </a:rPr>
              <a:t>ite</a:t>
            </a:r>
            <a:endParaRPr lang="en-GB" sz="14000" dirty="0">
              <a:latin typeface="+mn-lt"/>
            </a:endParaRP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656784" y="2659840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5650" y="5020654"/>
            <a:ext cx="3168713" cy="107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2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512746" y="2650785"/>
            <a:ext cx="4055952" cy="1286531"/>
          </a:xfrm>
        </p:spPr>
        <p:txBody>
          <a:bodyPr/>
          <a:lstStyle/>
          <a:p>
            <a:r>
              <a:rPr lang="en-GB" sz="14000" dirty="0">
                <a:latin typeface="+mn-lt"/>
              </a:rPr>
              <a:t>o</a:t>
            </a: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2154725" y="2650786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894" y="3870199"/>
            <a:ext cx="2740670" cy="222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19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711921" y="2659840"/>
            <a:ext cx="4055952" cy="1286531"/>
          </a:xfrm>
        </p:spPr>
        <p:txBody>
          <a:bodyPr/>
          <a:lstStyle/>
          <a:p>
            <a:r>
              <a:rPr lang="en-GB" sz="14000" dirty="0">
                <a:latin typeface="+mn-lt"/>
              </a:rPr>
              <a:t>ole</a:t>
            </a: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656784" y="2659840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28191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711921" y="2659840"/>
            <a:ext cx="4055952" cy="1286531"/>
          </a:xfrm>
        </p:spPr>
        <p:txBody>
          <a:bodyPr/>
          <a:lstStyle/>
          <a:p>
            <a:r>
              <a:rPr lang="en-GB" sz="14000" dirty="0">
                <a:latin typeface="+mn-lt"/>
              </a:rPr>
              <a:t>om</a:t>
            </a: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656784" y="2659840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037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512745" y="2668894"/>
            <a:ext cx="4055952" cy="1286531"/>
          </a:xfrm>
        </p:spPr>
        <p:txBody>
          <a:bodyPr/>
          <a:lstStyle/>
          <a:p>
            <a:r>
              <a:rPr lang="en-GB" sz="14000" dirty="0" err="1">
                <a:latin typeface="+mn-lt"/>
              </a:rPr>
              <a:t>en</a:t>
            </a:r>
            <a:endParaRPr lang="en-GB" sz="14000" dirty="0">
              <a:latin typeface="+mn-lt"/>
            </a:endParaRP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729212" y="2668894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6783" y="4205062"/>
            <a:ext cx="2837467" cy="237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180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hlinkClick r:id="rId2"/>
          </p:cNvPr>
          <p:cNvSpPr/>
          <p:nvPr/>
        </p:nvSpPr>
        <p:spPr>
          <a:xfrm>
            <a:off x="4065006" y="3062334"/>
            <a:ext cx="1013988" cy="733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075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255129" y="2660779"/>
            <a:ext cx="2938163" cy="1286531"/>
          </a:xfrm>
        </p:spPr>
        <p:txBody>
          <a:bodyPr/>
          <a:lstStyle/>
          <a:p>
            <a:r>
              <a:rPr lang="en-GB" sz="14000" dirty="0">
                <a:latin typeface="+mn-lt"/>
              </a:rPr>
              <a:t>eel</a:t>
            </a: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683944" y="2677946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47" y="4205062"/>
            <a:ext cx="2307629" cy="230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237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363678" y="2660779"/>
            <a:ext cx="5006566" cy="1303698"/>
          </a:xfrm>
        </p:spPr>
        <p:txBody>
          <a:bodyPr/>
          <a:lstStyle/>
          <a:p>
            <a:r>
              <a:rPr lang="en-GB" sz="14000" dirty="0" err="1">
                <a:latin typeface="+mn-lt"/>
              </a:rPr>
              <a:t>oever</a:t>
            </a:r>
            <a:endParaRPr lang="en-GB" sz="14000" dirty="0">
              <a:latin typeface="+mn-lt"/>
            </a:endParaRP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810599" y="2668893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34630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237023" y="2678885"/>
            <a:ext cx="3096285" cy="1286531"/>
          </a:xfrm>
        </p:spPr>
        <p:txBody>
          <a:bodyPr/>
          <a:lstStyle/>
          <a:p>
            <a:r>
              <a:rPr lang="en-GB" sz="14000" dirty="0" err="1">
                <a:latin typeface="+mn-lt"/>
              </a:rPr>
              <a:t>ich</a:t>
            </a:r>
            <a:endParaRPr lang="en-GB" sz="14000" dirty="0">
              <a:latin typeface="+mn-lt"/>
            </a:endParaRP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683944" y="2677946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26677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255129" y="2669832"/>
            <a:ext cx="3096285" cy="1286531"/>
          </a:xfrm>
        </p:spPr>
        <p:txBody>
          <a:bodyPr/>
          <a:lstStyle/>
          <a:p>
            <a:r>
              <a:rPr lang="en-GB" sz="14000" dirty="0">
                <a:latin typeface="+mn-lt"/>
              </a:rPr>
              <a:t>ere</a:t>
            </a: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683944" y="2677946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09" y="3544772"/>
            <a:ext cx="1507405" cy="283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8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255129" y="2678885"/>
            <a:ext cx="3195873" cy="1286531"/>
          </a:xfrm>
        </p:spPr>
        <p:txBody>
          <a:bodyPr/>
          <a:lstStyle/>
          <a:p>
            <a:r>
              <a:rPr lang="en-GB" sz="14000" dirty="0" err="1">
                <a:latin typeface="+mn-lt"/>
              </a:rPr>
              <a:t>ose</a:t>
            </a:r>
            <a:endParaRPr lang="en-GB" sz="14000" dirty="0">
              <a:latin typeface="+mn-lt"/>
            </a:endParaRP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683944" y="2677946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3985673"/>
            <a:ext cx="2092652" cy="210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41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3621387" y="2678885"/>
            <a:ext cx="4055952" cy="1286531"/>
          </a:xfrm>
        </p:spPr>
        <p:txBody>
          <a:bodyPr/>
          <a:lstStyle/>
          <a:p>
            <a:r>
              <a:rPr lang="en-GB" sz="14000" dirty="0">
                <a:latin typeface="+mn-lt"/>
              </a:rPr>
              <a:t>istle</a:t>
            </a: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1050202" y="2677946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295" y="4839438"/>
            <a:ext cx="2888055" cy="125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783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2838576" y="2696993"/>
            <a:ext cx="5898017" cy="1303698"/>
          </a:xfrm>
        </p:spPr>
        <p:txBody>
          <a:bodyPr/>
          <a:lstStyle/>
          <a:p>
            <a:r>
              <a:rPr lang="en-GB" sz="14000" dirty="0" err="1">
                <a:latin typeface="+mn-lt"/>
              </a:rPr>
              <a:t>enever</a:t>
            </a:r>
            <a:endParaRPr lang="en-GB" sz="14000" dirty="0">
              <a:latin typeface="+mn-lt"/>
            </a:endParaRP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285498" y="2705107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1" y="4586116"/>
            <a:ext cx="1507716" cy="1506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2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771177" y="2696992"/>
            <a:ext cx="1584356" cy="1286531"/>
          </a:xfrm>
        </p:spPr>
        <p:txBody>
          <a:bodyPr/>
          <a:lstStyle/>
          <a:p>
            <a:r>
              <a:rPr lang="en-GB" sz="14000" dirty="0">
                <a:latin typeface="+mn-lt"/>
              </a:rPr>
              <a:t>y</a:t>
            </a:r>
          </a:p>
        </p:txBody>
      </p:sp>
      <p:sp>
        <p:nvSpPr>
          <p:cNvPr id="6" name="Title 20"/>
          <p:cNvSpPr txBox="1">
            <a:spLocks/>
          </p:cNvSpPr>
          <p:nvPr/>
        </p:nvSpPr>
        <p:spPr>
          <a:xfrm>
            <a:off x="2199992" y="2696053"/>
            <a:ext cx="3277355" cy="1286531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rgbClr val="1C1C1C"/>
                </a:solidFill>
                <a:latin typeface="Twinkl" pitchFamily="2" charset="0"/>
                <a:ea typeface="+mj-ea"/>
                <a:cs typeface="+mj-cs"/>
              </a:defRPr>
            </a:lvl1pPr>
          </a:lstStyle>
          <a:p>
            <a:r>
              <a:rPr lang="en-GB" sz="14000" dirty="0" err="1">
                <a:solidFill>
                  <a:srgbClr val="25B7BC"/>
                </a:solidFill>
                <a:latin typeface="+mn-lt"/>
              </a:rPr>
              <a:t>wh</a:t>
            </a:r>
            <a:endParaRPr lang="en-GB" sz="14000" dirty="0">
              <a:solidFill>
                <a:srgbClr val="25B7BC"/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04" t="-2794" r="-14111" b="-3307"/>
          <a:stretch/>
        </p:blipFill>
        <p:spPr>
          <a:xfrm>
            <a:off x="-1140965" y="1116496"/>
            <a:ext cx="841708" cy="30885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61114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Twinkl Template">
      <a:dk1>
        <a:srgbClr val="1C1C1C"/>
      </a:dk1>
      <a:lt1>
        <a:sysClr val="window" lastClr="FFFFFF"/>
      </a:lt1>
      <a:dk2>
        <a:srgbClr val="4A4A4A"/>
      </a:dk2>
      <a:lt2>
        <a:srgbClr val="F4F2F2"/>
      </a:lt2>
      <a:accent1>
        <a:srgbClr val="E34192"/>
      </a:accent1>
      <a:accent2>
        <a:srgbClr val="EB8634"/>
      </a:accent2>
      <a:accent3>
        <a:srgbClr val="E6C734"/>
      </a:accent3>
      <a:accent4>
        <a:srgbClr val="79AD42"/>
      </a:accent4>
      <a:accent5>
        <a:srgbClr val="23A7F9"/>
      </a:accent5>
      <a:accent6>
        <a:srgbClr val="954EBE"/>
      </a:accent6>
      <a:hlink>
        <a:srgbClr val="23A7F9"/>
      </a:hlink>
      <a:folHlink>
        <a:srgbClr val="757070"/>
      </a:folHlink>
    </a:clrScheme>
    <a:fontScheme name="Custom 1">
      <a:majorFont>
        <a:latin typeface="Twinkl Sb"/>
        <a:ea typeface=""/>
        <a:cs typeface=""/>
      </a:majorFont>
      <a:minorFont>
        <a:latin typeface="Twink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8A0D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owerPoint Template.potx" id="{F2D9965A-8C68-4F5E-A2B5-CF7E0DDA752E}" vid="{78487116-FFC1-4A12-BB7A-4083D6069C8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</Template>
  <TotalTime>100</TotalTime>
  <Words>28</Words>
  <Application>Microsoft Office PowerPoint</Application>
  <PresentationFormat>On-screen Show (4:3)</PresentationFormat>
  <Paragraphs>28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Twinkl</vt:lpstr>
      <vt:lpstr>Arial</vt:lpstr>
      <vt:lpstr>Office Theme</vt:lpstr>
      <vt:lpstr>PowerPoint Presentation</vt:lpstr>
      <vt:lpstr>eel</vt:lpstr>
      <vt:lpstr>oever</vt:lpstr>
      <vt:lpstr>ich</vt:lpstr>
      <vt:lpstr>ere</vt:lpstr>
      <vt:lpstr>ose</vt:lpstr>
      <vt:lpstr>istle</vt:lpstr>
      <vt:lpstr>enever</vt:lpstr>
      <vt:lpstr>y</vt:lpstr>
      <vt:lpstr>isper</vt:lpstr>
      <vt:lpstr>ite</vt:lpstr>
      <vt:lpstr>o</vt:lpstr>
      <vt:lpstr>ole</vt:lpstr>
      <vt:lpstr>om</vt:lpstr>
      <vt:lpstr>en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Guidance</dc:title>
  <dc:creator>Simone Wouters</dc:creator>
  <cp:lastModifiedBy>Simone Wouters</cp:lastModifiedBy>
  <cp:revision>7</cp:revision>
  <dcterms:created xsi:type="dcterms:W3CDTF">2020-03-06T10:44:06Z</dcterms:created>
  <dcterms:modified xsi:type="dcterms:W3CDTF">2020-03-10T09:14:52Z</dcterms:modified>
</cp:coreProperties>
</file>

<file path=docProps/thumbnail.jpeg>
</file>